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1" r:id="rId8"/>
    <p:sldId id="28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3300"/>
    <a:srgbClr val="66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E28E67B-4485-4773-9A4A-C8DB4F35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251B8D-A71D-4A17-84ED-8ACA5BB1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AC0B01-3EBC-4D95-8E01-493278FAA6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D5384-87C5-4FD9-8788-29F70F72D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B0C3-02DD-43AD-B983-05B52BEC5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6EC2-30CB-4E73-96C7-51FC871A9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07F78-5DC4-4397-A988-C8A45952D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7A53F-01B0-4094-82B1-70D91BAD97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E8F1F-50F8-43F9-B76A-DDEFC8C9D3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E8F18-4593-46D3-8E5D-4D49DB886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703F-4F2C-41B1-945C-74F4C52B51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3E5A-5049-4569-921E-54982853E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0142-EFD4-4365-AD2D-40EA77A94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10C0D-7718-40CD-952A-A28F7F4245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A45DA2C-61B3-4092-B5B6-C192A4AA9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7239000" cy="1894362"/>
          </a:xfrm>
        </p:spPr>
        <p:txBody>
          <a:bodyPr>
            <a:noAutofit/>
          </a:bodyPr>
          <a:lstStyle/>
          <a:p>
            <a:r>
              <a:rPr lang="en-US" sz="3600" dirty="0" smtClean="0"/>
              <a:t>Section 14.3</a:t>
            </a:r>
            <a:br>
              <a:rPr lang="en-US" sz="3600" dirty="0" smtClean="0"/>
            </a:br>
            <a:r>
              <a:rPr lang="en-US" sz="3600" dirty="0" smtClean="0"/>
              <a:t>Further Business Application: Elasticity of Demand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Questions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838200"/>
            <a:ext cx="8650288" cy="5715000"/>
          </a:xfrm>
        </p:spPr>
        <p:txBody>
          <a:bodyPr>
            <a:normAutofit fontScale="92500" lnSpcReduction="20000"/>
          </a:bodyPr>
          <a:lstStyle/>
          <a:p>
            <a:pPr marL="609600" indent="-6096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 = R – C </a:t>
            </a:r>
          </a:p>
          <a:p>
            <a:pPr marL="609600" indent="-6096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do we increase profit?</a:t>
            </a:r>
          </a:p>
          <a:p>
            <a:pPr marL="609600" indent="-6096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How do we increase revenue?</a:t>
            </a:r>
          </a:p>
          <a:p>
            <a:pPr marL="609600" indent="-6096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sensitivity of demand changes in price depends on</a:t>
            </a:r>
          </a:p>
          <a:p>
            <a:pPr marL="975360" lvl="1" indent="-609600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types of the product or service</a:t>
            </a:r>
          </a:p>
          <a:p>
            <a:pPr marL="975360" lvl="1" indent="-609600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 unit price set for a particular product or service </a:t>
            </a:r>
          </a:p>
          <a:p>
            <a:pPr marL="609600" indent="-6096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Ex: A gallon of milk ($2.00) vs. Sofa ($3000)</a:t>
            </a: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How does the demand change as a result of $1 decrease in price?</a:t>
            </a:r>
          </a:p>
          <a:p>
            <a:pPr marL="609600" indent="-609600">
              <a:buNone/>
            </a:pPr>
            <a:endParaRPr lang="en-US" sz="3200" dirty="0" smtClean="0"/>
          </a:p>
          <a:p>
            <a:pPr marL="609600" indent="-60960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/>
              <a:t>Elasticity of Demand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95400"/>
            <a:ext cx="7924800" cy="41148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Elasticity of Demand is the negative ratio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percentage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change in the quantity demanded to the percentage change in the unit price.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graphicFrame>
        <p:nvGraphicFramePr>
          <p:cNvPr id="125955" name="Object 3"/>
          <p:cNvGraphicFramePr>
            <a:graphicFrameLocks noChangeAspect="1"/>
          </p:cNvGraphicFramePr>
          <p:nvPr/>
        </p:nvGraphicFramePr>
        <p:xfrm>
          <a:off x="144463" y="3475038"/>
          <a:ext cx="7585075" cy="1401762"/>
        </p:xfrm>
        <a:graphic>
          <a:graphicData uri="http://schemas.openxmlformats.org/presentationml/2006/ole">
            <p:oleObj spid="_x0000_s43010" name="Equation" r:id="rId3" imgW="23367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7030A0"/>
                </a:solidFill>
              </a:rPr>
              <a:t>Elasticity of Demand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143000"/>
            <a:ext cx="8305800" cy="4873752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If f is a demand function defined by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q= f(p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elasticity of demand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a price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given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E &lt; 1, the demand is inelastic.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E &gt; 1, the demand is elastic.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E = 1, the demand is unitary (has unit elasticity)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762000" y="2234767"/>
          <a:ext cx="5854700" cy="1360488"/>
        </p:xfrm>
        <a:graphic>
          <a:graphicData uri="http://schemas.openxmlformats.org/presentationml/2006/ole">
            <p:oleObj spid="_x0000_s44034" name="Equation" r:id="rId3" imgW="180324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467600" cy="563562"/>
          </a:xfrm>
        </p:spPr>
        <p:txBody>
          <a:bodyPr/>
          <a:lstStyle/>
          <a:p>
            <a:r>
              <a:rPr lang="en-US" sz="4400" dirty="0" smtClean="0">
                <a:solidFill>
                  <a:srgbClr val="7030A0"/>
                </a:solidFill>
              </a:rPr>
              <a:t>E(p) and Revenue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763000" cy="48768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demand is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inelastic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p (when E&lt;1), then an increase in the unit price will cause the revenue to increase, and vice versa.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demand is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elastic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at p (when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E&gt;1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then an increase in the unit price will cause the revenue to decrease,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vice versa.</a:t>
            </a:r>
          </a:p>
          <a:p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467600" cy="563562"/>
          </a:xfrm>
        </p:spPr>
        <p:txBody>
          <a:bodyPr/>
          <a:lstStyle/>
          <a:p>
            <a:r>
              <a:rPr lang="en-US" sz="4400" dirty="0" smtClean="0">
                <a:solidFill>
                  <a:srgbClr val="7030A0"/>
                </a:solidFill>
              </a:rPr>
              <a:t>E(p) and Revenue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demand is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unitary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at p (when E=1), then an increase or decrease in the unit price will cause the revenue to stay the same.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Revenue is maximized when the demand is unitary; that is, when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 = 1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14400"/>
            <a:ext cx="8421688" cy="5334000"/>
          </a:xfrm>
        </p:spPr>
        <p:txBody>
          <a:bodyPr>
            <a:normAutofit fontScale="85000" lnSpcReduction="10000"/>
          </a:bodyPr>
          <a:lstStyle/>
          <a:p>
            <a:r>
              <a:rPr lang="en-US" sz="3500" dirty="0" smtClean="0"/>
              <a:t> The demand function for a certain product is </a:t>
            </a:r>
          </a:p>
          <a:p>
            <a:endParaRPr lang="en-US" sz="3500" dirty="0" smtClean="0"/>
          </a:p>
          <a:p>
            <a:endParaRPr lang="en-US" sz="35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500" dirty="0" smtClean="0"/>
              <a:t> Find the elasticity of demand function.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500" dirty="0" smtClean="0"/>
              <a:t> Find elasticity of demand for the indicated price</a:t>
            </a:r>
          </a:p>
          <a:p>
            <a:pPr marL="880110" lvl="1" indent="-514350">
              <a:buNone/>
            </a:pPr>
            <a:r>
              <a:rPr lang="en-US" sz="3200" dirty="0" smtClean="0"/>
              <a:t>	$10</a:t>
            </a:r>
          </a:p>
          <a:p>
            <a:pPr marL="880110" lvl="1" indent="-514350">
              <a:buNone/>
            </a:pPr>
            <a:r>
              <a:rPr lang="en-US" sz="3200" dirty="0" smtClean="0"/>
              <a:t>	$20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500" dirty="0" smtClean="0"/>
              <a:t> Interpret your results.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500" dirty="0" smtClean="0"/>
              <a:t> If the price is $20, </a:t>
            </a:r>
            <a:r>
              <a:rPr lang="en-US" sz="3500" dirty="0" smtClean="0"/>
              <a:t>would lowering the price cause the revenue to increase?</a:t>
            </a:r>
            <a:endParaRPr lang="en-US" dirty="0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2362200" y="1447800"/>
          <a:ext cx="3506787" cy="742950"/>
        </p:xfrm>
        <a:graphic>
          <a:graphicData uri="http://schemas.openxmlformats.org/presentationml/2006/ole">
            <p:oleObj spid="_x0000_s46082" name="Equation" r:id="rId3" imgW="10792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14400"/>
            <a:ext cx="8421688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500" dirty="0" smtClean="0"/>
              <a:t>For the following demand function. </a:t>
            </a:r>
          </a:p>
          <a:p>
            <a:endParaRPr lang="en-US" sz="3500" dirty="0" smtClean="0"/>
          </a:p>
          <a:p>
            <a:endParaRPr lang="en-US" sz="35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3500" dirty="0" smtClean="0"/>
              <a:t> Find the elasticity of demand function.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500" dirty="0" smtClean="0"/>
              <a:t> Find elasticity of demand for the indicated price</a:t>
            </a:r>
          </a:p>
          <a:p>
            <a:pPr marL="880110" lvl="1" indent="-514350">
              <a:buNone/>
            </a:pPr>
            <a:r>
              <a:rPr lang="en-US" sz="3200" dirty="0" smtClean="0"/>
              <a:t>	$100</a:t>
            </a:r>
          </a:p>
          <a:p>
            <a:pPr marL="880110" lvl="1" indent="-514350">
              <a:buNone/>
            </a:pPr>
            <a:r>
              <a:rPr lang="en-US" sz="3200" dirty="0" smtClean="0"/>
              <a:t>	$70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500" dirty="0" smtClean="0"/>
              <a:t> Interpret your results.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500" dirty="0" smtClean="0"/>
              <a:t> Is demand elastic or inelastic when the price is set at $ 50?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3500" dirty="0" smtClean="0"/>
              <a:t> If the price is $50, to maximize the revenue, should we raise or lower the price?</a:t>
            </a:r>
            <a:endParaRPr lang="en-US" dirty="0"/>
          </a:p>
        </p:txBody>
      </p:sp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2895600" y="1447800"/>
          <a:ext cx="2640013" cy="660400"/>
        </p:xfrm>
        <a:graphic>
          <a:graphicData uri="http://schemas.openxmlformats.org/presentationml/2006/ole">
            <p:oleObj spid="_x0000_s45058" name="Equation" r:id="rId3" imgW="8125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286</TotalTime>
  <Words>315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Network</vt:lpstr>
      <vt:lpstr>MathType 6.0 Equation</vt:lpstr>
      <vt:lpstr>Equation</vt:lpstr>
      <vt:lpstr>Section 14.3 Further Business Application: Elasticity of Demand</vt:lpstr>
      <vt:lpstr>Questions</vt:lpstr>
      <vt:lpstr>Elasticity of Demand</vt:lpstr>
      <vt:lpstr>Elasticity of Demand</vt:lpstr>
      <vt:lpstr>E(p) and Revenue</vt:lpstr>
      <vt:lpstr>E(p) and Revenue</vt:lpstr>
      <vt:lpstr>Example</vt:lpstr>
      <vt:lpstr>Example</vt:lpstr>
    </vt:vector>
  </TitlesOfParts>
  <Company>Mesa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Derivative As A Function</dc:title>
  <dc:creator>Phong Chau</dc:creator>
  <cp:lastModifiedBy>pqchau</cp:lastModifiedBy>
  <cp:revision>39</cp:revision>
  <dcterms:created xsi:type="dcterms:W3CDTF">2003-09-30T17:02:01Z</dcterms:created>
  <dcterms:modified xsi:type="dcterms:W3CDTF">2011-04-11T18:58:37Z</dcterms:modified>
</cp:coreProperties>
</file>